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63" r:id="rId1"/>
  </p:sldMasterIdLst>
  <p:notesMasterIdLst>
    <p:notesMasterId r:id="rId6"/>
  </p:notes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0FC88F-718A-497C-A898-CF4EF6CD4B28}" type="datetimeFigureOut">
              <a:rPr lang="ru-RU" smtClean="0"/>
              <a:t>11.07.2021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734FB-FF56-45D0-ADD9-7B112764D4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0514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CC54BF-0C76-4149-B48A-DE2CC19498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8F61281-A519-4A21-960E-3ECBED14D3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AC3965-189E-42DC-9A38-354ECC1EE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E5D0E-55FD-4F11-8F78-BFAD4D895CA5}" type="datetime1">
              <a:rPr lang="ru-RU" smtClean="0"/>
              <a:t>11.07.2021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673C41-B0C6-4112-9A65-3CA46BAB1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40EE8C-1FF7-4665-988F-67A67E1EF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3367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A9F934-CA47-4D8B-8AA5-4F54670E9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D9A565F-1D23-4AAE-AF7F-C93B1F434D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2421E3-EF37-4A43-976F-E9AA8DE67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16577-D273-4C24-BC31-724EBB74E6AD}" type="datetime1">
              <a:rPr lang="ru-RU" smtClean="0"/>
              <a:t>11.07.2021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F328F4-A2A0-4364-AA67-AE42D310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14DCE8-450F-4342-B0E2-252D8EFA0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338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4A39E85-9449-4265-8F1D-3516DEB84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47FA0A8-5569-460F-BEE7-488FD3277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BBAEBE9-F5A7-4635-98E9-183BE0504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F5143-DD29-452E-9082-6A74CAB75E48}" type="datetime1">
              <a:rPr lang="ru-RU" smtClean="0"/>
              <a:t>11.07.2021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E860CD-CBBC-4245-B561-A30D7D311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CD0E6C9-5008-462A-9F2B-0FC9FD53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3754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4B55CD-7C18-4D3A-B666-1ADD10477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2E5F54-C0FD-4F30-9507-C17AE0EFC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B95BE97-BF73-48BE-A67B-D1EA14F68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98CA2-4A63-4B9F-A131-000CC06D5C72}" type="datetime1">
              <a:rPr lang="ru-RU" smtClean="0"/>
              <a:t>11.07.2021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3E27BB-4815-4C9A-B6DE-6DBBC355C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89F2D0-3DD4-4A16-B08C-27FF87B34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2872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4299B1-B160-4950-8525-B78876C91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A81FB4E-5959-4342-A06A-40661D81E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926DF9-300E-47FE-8637-711BB0E3B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A865-CD1C-4137-8F22-5A5A9CA1BAAE}" type="datetime1">
              <a:rPr lang="ru-RU" smtClean="0"/>
              <a:t>11.07.2021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63D6C1-DAB7-42DE-B50C-449CA5F1E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59FF5C-5155-4C13-AFCC-F8D5EC026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824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294FA9-7CB9-4070-8F94-AA8BF1DDE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127DF8-E192-461F-9A34-A184BE7F6E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FDB5C34-AFE4-4B39-B81A-1A04AC3EEF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8819DB-809A-43A4-8E59-CA362E6FB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0B85B-2BC8-43E5-A3A3-E9F2E36897F8}" type="datetime1">
              <a:rPr lang="ru-RU" smtClean="0"/>
              <a:t>11.07.2021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BA34E0-5004-4E1C-94F1-112E64DF3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7BCD42-853C-4510-9BA7-EB39BE27A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3819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4691CB-0578-4207-9131-128C411DD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024B5D-81E7-4F6E-8489-59EDABBCA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185E94A-0D99-45C3-93D8-87996E171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F1A42C-5020-4EFD-9B33-25FC0FDBED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6C96DCE-AA6B-4CDF-A707-35BBE330D7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213E90C-5108-4DED-8203-A890ACB78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3A6FB-7E9C-4343-AE1A-5BE95F766225}" type="datetime1">
              <a:rPr lang="ru-RU" smtClean="0"/>
              <a:t>11.07.2021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7A65423-09AF-435C-AD9F-871E6104D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5527A48-53C1-4DE6-BB47-981677777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609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B0A18D-1634-40ED-AD4F-57CE231CF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21B4B1F-EDDA-4C83-875F-0F41C3D58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9C1B2-63CA-4D0A-951B-2EC192EA7B27}" type="datetime1">
              <a:rPr lang="ru-RU" smtClean="0"/>
              <a:t>11.07.2021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C122144-9CC4-495E-9741-3C6922B11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81AF60D-1099-46D7-A45E-1E1C9C615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1724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08D2D8C-C223-4B45-8269-1B968968E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43121-3054-4826-B305-5547BC4D53A5}" type="datetime1">
              <a:rPr lang="ru-RU" smtClean="0"/>
              <a:t>11.07.2021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517536A-2465-411D-8FAA-F24C1D1A4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BE5178-8CDC-4221-9D1D-323253B45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3808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AF5966-0EDE-406A-A6C2-30828F860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9CAE9E-A4CB-4691-8478-BC076F68F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4A7769D-40F3-4E69-A310-E39C1F89ED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441C2DE-EE5C-4B6A-9DA2-D2AB6BDCC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6B808-9233-4F8D-B3B3-7D798E99AC08}" type="datetime1">
              <a:rPr lang="ru-RU" smtClean="0"/>
              <a:t>11.07.2021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79A97BA-ED7E-4789-ACD1-3E0401743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E2A57A0-9905-413E-939B-EDC0067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244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202D37-C3CA-4C81-B0A1-56F830739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6ACCD1-A08F-4621-BBBD-A0F708B5F3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9510824-16E9-48B3-B863-F2FF0E9D91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97FE8E1-C467-49BE-92D4-DAB3E250B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6487-FD02-4C90-A44E-3A541940C48E}" type="datetime1">
              <a:rPr lang="ru-RU" smtClean="0"/>
              <a:t>11.07.2021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47A2CB9-F246-41BE-A7D9-E87DA89E7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C86B929-C27C-41A7-97B4-BFBE924BF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4215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0EEFFC-50C6-4BB4-A2FF-FC7B43FB6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39A8C1-2851-4645-A43B-2941CD988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994F4E-86AE-4666-A338-7A1F88321C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D5A7C-581C-431A-A862-DF99834F9BA2}" type="datetime1">
              <a:rPr lang="ru-RU" smtClean="0"/>
              <a:t>11.07.2021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6A45A3-004D-49A8-97F5-955558C94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D90624-D2AC-46B6-960E-5039643668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0846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4" r:id="rId1"/>
    <p:sldLayoutId id="2147483865" r:id="rId2"/>
    <p:sldLayoutId id="2147483866" r:id="rId3"/>
    <p:sldLayoutId id="2147483867" r:id="rId4"/>
    <p:sldLayoutId id="2147483868" r:id="rId5"/>
    <p:sldLayoutId id="2147483869" r:id="rId6"/>
    <p:sldLayoutId id="2147483870" r:id="rId7"/>
    <p:sldLayoutId id="2147483871" r:id="rId8"/>
    <p:sldLayoutId id="2147483872" r:id="rId9"/>
    <p:sldLayoutId id="2147483873" r:id="rId10"/>
    <p:sldLayoutId id="2147483874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demy.com/course/full-stack-angular-spring-boot-tutorial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EA68F-440B-4C8F-9075-BB4C2B6AC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73488"/>
            <a:ext cx="9144000" cy="85000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+mn-lt"/>
              </a:rPr>
              <a:t>Better Place Project</a:t>
            </a:r>
            <a:endParaRPr lang="ru-RU" b="1" dirty="0">
              <a:latin typeface="+mn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441D1AC-EDC6-4018-91CC-4C209F7A7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339" y="1339272"/>
            <a:ext cx="8889321" cy="514524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50A967E-9914-486E-8749-5F816CF1EB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223" y="360341"/>
            <a:ext cx="77343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341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23BECB-668F-45FF-AB79-2011193B9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Better Place is a tool, not content: gives core functions</a:t>
            </a:r>
            <a:endParaRPr lang="ru-RU" b="1" dirty="0">
              <a:latin typeface="+mn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5978A1-7335-4150-BEA3-F4383D37D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48651"/>
          </a:xfrm>
        </p:spPr>
        <p:txBody>
          <a:bodyPr/>
          <a:lstStyle/>
          <a:p>
            <a:r>
              <a:rPr lang="en-US" dirty="0"/>
              <a:t>Stray animal monitoring and summon volunteers</a:t>
            </a:r>
          </a:p>
          <a:p>
            <a:r>
              <a:rPr lang="en-US" dirty="0"/>
              <a:t>Bootstrap financial resources and vet help</a:t>
            </a:r>
          </a:p>
          <a:p>
            <a:r>
              <a:rPr lang="en-US" dirty="0"/>
              <a:t>Track finance – crowdfunding and charity</a:t>
            </a:r>
          </a:p>
          <a:p>
            <a:r>
              <a:rPr lang="en-US" dirty="0"/>
              <a:t>User and animal stats</a:t>
            </a: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789AE8A3-11A2-44BE-A08D-7B1394245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110" y="5580353"/>
            <a:ext cx="1650475" cy="91252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3023F8E-82DD-46C9-AA99-C05016A99ECA}"/>
              </a:ext>
            </a:extLst>
          </p:cNvPr>
          <p:cNvSpPr txBox="1"/>
          <p:nvPr/>
        </p:nvSpPr>
        <p:spPr>
          <a:xfrm>
            <a:off x="4997003" y="6181859"/>
            <a:ext cx="3008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san k at sankdev0@gmail.com</a:t>
            </a:r>
            <a:endParaRPr lang="ru-RU" dirty="0"/>
          </a:p>
        </p:txBody>
      </p:sp>
      <p:pic>
        <p:nvPicPr>
          <p:cNvPr id="28" name="Рисунок 27" descr="Отпечатки лап">
            <a:extLst>
              <a:ext uri="{FF2B5EF4-FFF2-40B4-BE49-F238E27FC236}">
                <a16:creationId xmlns:a16="http://schemas.microsoft.com/office/drawing/2014/main" id="{A901CFD5-6F2A-45F6-BF2B-125C600C03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9214248">
            <a:off x="10182878" y="5743788"/>
            <a:ext cx="876143" cy="87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10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90E22D-BA6E-42DD-A2C6-CA2D20C12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Application Architecture</a:t>
            </a:r>
            <a:endParaRPr lang="ru-RU" b="1" dirty="0">
              <a:latin typeface="+mn-lt"/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BD7DA989-DF94-411C-AC58-3E27E89622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198" y="1690688"/>
            <a:ext cx="5525604" cy="3797271"/>
          </a:xfr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931358-C978-438C-95D0-6A5693275D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110" y="5580353"/>
            <a:ext cx="1650475" cy="9125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1250E4-14F9-4090-9505-83BACFAEC53D}"/>
              </a:ext>
            </a:extLst>
          </p:cNvPr>
          <p:cNvSpPr txBox="1"/>
          <p:nvPr/>
        </p:nvSpPr>
        <p:spPr>
          <a:xfrm>
            <a:off x="4997003" y="6181859"/>
            <a:ext cx="3008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san k at sankdev0@gmail.com</a:t>
            </a:r>
            <a:endParaRPr lang="ru-RU" dirty="0"/>
          </a:p>
        </p:txBody>
      </p:sp>
      <p:pic>
        <p:nvPicPr>
          <p:cNvPr id="7" name="Рисунок 6" descr="Отпечатки лап">
            <a:extLst>
              <a:ext uri="{FF2B5EF4-FFF2-40B4-BE49-F238E27FC236}">
                <a16:creationId xmlns:a16="http://schemas.microsoft.com/office/drawing/2014/main" id="{7A8005A2-0939-48E8-AFF4-C2A78F6CA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9214248">
            <a:off x="10182878" y="5743788"/>
            <a:ext cx="876143" cy="87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428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E60A1C-3C09-438F-84C8-AA02764D6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Credits</a:t>
            </a:r>
            <a:endParaRPr lang="ru-RU" b="1" dirty="0">
              <a:latin typeface="+mn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0572D4-15A8-4B9D-81F0-6B85585D8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slide: fragment of photo by Patrick Hendry on </a:t>
            </a:r>
            <a:r>
              <a:rPr lang="en-US" dirty="0" err="1"/>
              <a:t>Unsplash</a:t>
            </a:r>
            <a:r>
              <a:rPr lang="en-US" dirty="0"/>
              <a:t>.</a:t>
            </a:r>
          </a:p>
          <a:p>
            <a:r>
              <a:rPr lang="en-US" dirty="0"/>
              <a:t>General architecture follows advice from Full Stack: Angular and Java Spring Boot course on Udemy by Chad Darby (</a:t>
            </a:r>
            <a:r>
              <a:rPr lang="en-US" dirty="0">
                <a:hlinkClick r:id="rId2"/>
              </a:rPr>
              <a:t>https://www.udemy.com/course/full-stack-angular-spring-boot-tutorial/</a:t>
            </a:r>
            <a:r>
              <a:rPr lang="en-US" dirty="0"/>
              <a:t>). Highly recommended for beginner developers.</a:t>
            </a:r>
          </a:p>
          <a:p>
            <a:endParaRPr lang="en-US" dirty="0"/>
          </a:p>
          <a:p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B47C1D-F484-4C82-BB00-19FF4561B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0230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</TotalTime>
  <Words>106</Words>
  <Application>Microsoft Office PowerPoint</Application>
  <PresentationFormat>Широкоэкранный</PresentationFormat>
  <Paragraphs>12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Better Place Project</vt:lpstr>
      <vt:lpstr>Better Place is a tool, not content: gives core functions</vt:lpstr>
      <vt:lpstr>Application Architecture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Better Place Project</dc:title>
  <dc:creator>al</dc:creator>
  <cp:lastModifiedBy>al</cp:lastModifiedBy>
  <cp:revision>15</cp:revision>
  <dcterms:created xsi:type="dcterms:W3CDTF">2021-07-07T14:44:43Z</dcterms:created>
  <dcterms:modified xsi:type="dcterms:W3CDTF">2021-07-11T12:18:30Z</dcterms:modified>
</cp:coreProperties>
</file>

<file path=docProps/thumbnail.jpeg>
</file>